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33" r:id="rId2"/>
  </p:sldMasterIdLst>
  <p:notesMasterIdLst>
    <p:notesMasterId r:id="rId48"/>
  </p:notesMasterIdLst>
  <p:sldIdLst>
    <p:sldId id="604" r:id="rId3"/>
    <p:sldId id="605" r:id="rId4"/>
    <p:sldId id="606" r:id="rId5"/>
    <p:sldId id="607" r:id="rId6"/>
    <p:sldId id="608" r:id="rId7"/>
    <p:sldId id="609" r:id="rId8"/>
    <p:sldId id="610" r:id="rId9"/>
    <p:sldId id="612" r:id="rId10"/>
    <p:sldId id="613" r:id="rId11"/>
    <p:sldId id="614" r:id="rId12"/>
    <p:sldId id="615" r:id="rId13"/>
    <p:sldId id="617" r:id="rId14"/>
    <p:sldId id="616" r:id="rId15"/>
    <p:sldId id="618" r:id="rId16"/>
    <p:sldId id="619" r:id="rId17"/>
    <p:sldId id="620" r:id="rId18"/>
    <p:sldId id="611" r:id="rId19"/>
    <p:sldId id="621" r:id="rId20"/>
    <p:sldId id="622" r:id="rId21"/>
    <p:sldId id="624" r:id="rId22"/>
    <p:sldId id="625" r:id="rId23"/>
    <p:sldId id="626" r:id="rId24"/>
    <p:sldId id="627" r:id="rId25"/>
    <p:sldId id="628" r:id="rId26"/>
    <p:sldId id="629" r:id="rId27"/>
    <p:sldId id="623" r:id="rId28"/>
    <p:sldId id="631" r:id="rId29"/>
    <p:sldId id="632" r:id="rId30"/>
    <p:sldId id="633" r:id="rId31"/>
    <p:sldId id="630" r:id="rId32"/>
    <p:sldId id="638" r:id="rId33"/>
    <p:sldId id="639" r:id="rId34"/>
    <p:sldId id="634" r:id="rId35"/>
    <p:sldId id="640" r:id="rId36"/>
    <p:sldId id="641" r:id="rId37"/>
    <p:sldId id="642" r:id="rId38"/>
    <p:sldId id="635" r:id="rId39"/>
    <p:sldId id="643" r:id="rId40"/>
    <p:sldId id="644" r:id="rId41"/>
    <p:sldId id="636" r:id="rId42"/>
    <p:sldId id="646" r:id="rId43"/>
    <p:sldId id="647" r:id="rId44"/>
    <p:sldId id="645" r:id="rId45"/>
    <p:sldId id="648" r:id="rId46"/>
    <p:sldId id="637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99FF99"/>
    <a:srgbClr val="FFB279"/>
    <a:srgbClr val="DA71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21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23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24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C34D-683C-49C7-9F2D-83F7A6669236}" type="slidenum">
              <a:rPr lang="ko-KR" altLang="en-US" smtClean="0">
                <a:solidFill>
                  <a:prstClr val="black"/>
                </a:solidFill>
              </a:rPr>
              <a:pPr/>
              <a:t>25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3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20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0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6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76C2-E766-41D7-B04D-B908E38C11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3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1075-C95C-4521-BF99-27CF364969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1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B98FD-F7DD-41C8-B6F1-91BB72F020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10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C775-CC03-4E80-A2EF-EC7B858647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48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B9437-3E16-41C6-A3EE-A879464237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87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7E8C2-36A6-4B49-9513-1500CE95F7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1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33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756F8-E549-4C81-854F-456D612320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80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6B70-2898-4665-AC93-B2EE07A8C7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3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30504-783C-4527-AE2F-321357B428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7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6F452-1B7C-4C16-A5B9-AC434DF607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85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3B35-AE3C-4351-A603-3E43FE4A08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77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110E7-A11F-4EEC-8E6B-A4C9378299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42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47587-BAA6-428B-820A-EE07E8833A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4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7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0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0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8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80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461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79D0A748-A2A5-4992-A723-5C541ABD1CF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658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Do Analyses as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Marron’s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Talks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Available from UNC Site License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Download Software: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Google “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Software”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85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5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5486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8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description of a function: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&gt;&gt;  help 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[function name]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55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9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Find Functions: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&gt;&gt;  help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[category name]</a:t>
            </a:r>
            <a:endParaRPr lang="en-US" altLang="ko-KR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&gt;&gt;  help stats</a:t>
            </a:r>
          </a:p>
        </p:txBody>
      </p:sp>
    </p:spTree>
    <p:extLst>
      <p:ext uri="{BB962C8B-B14F-4D97-AF65-F5344CB8AC3E}">
        <p14:creationId xmlns:p14="http://schemas.microsoft.com/office/powerpoint/2010/main" val="34015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4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Modalities: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Interpreted    (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ype Commands)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Batch    (Run “Script Files”)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Serious Scientific Computing:</a:t>
            </a:r>
          </a:p>
          <a:p>
            <a:pPr marL="0" indent="0" algn="ctr" eaLnBrk="1" hangingPunct="1">
              <a:buNone/>
            </a:pPr>
            <a:r>
              <a:rPr lang="en-US" altLang="ko-KR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Always Run Scripts</a:t>
            </a:r>
          </a:p>
        </p:txBody>
      </p:sp>
    </p:spTree>
    <p:extLst>
      <p:ext uri="{BB962C8B-B14F-4D97-AF65-F5344CB8AC3E}">
        <p14:creationId xmlns:p14="http://schemas.microsoft.com/office/powerpoint/2010/main" val="8894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Just a List of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Commands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Executes Them in Order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Bother (Why Not Just Type Commands)?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Reproducibility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(Can Find Mistakes &amp; Use Again Much Later)</a:t>
            </a:r>
          </a:p>
        </p:txBody>
      </p:sp>
    </p:spTree>
    <p:extLst>
      <p:ext uri="{BB962C8B-B14F-4D97-AF65-F5344CB8AC3E}">
        <p14:creationId xmlns:p14="http://schemas.microsoft.com/office/powerpoint/2010/main" val="30809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Example: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“Brushing Analysis” of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Next Generation Sequencing Data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73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Choose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60" y="1485900"/>
            <a:ext cx="774954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590800" y="4572000"/>
            <a:ext cx="3810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905000" y="1143000"/>
            <a:ext cx="1752600" cy="3429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1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st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(log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scale)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4765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Often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Useful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Population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PCA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Scores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4743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???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9071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Which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Are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These?</a:t>
            </a:r>
          </a:p>
        </p:txBody>
      </p:sp>
      <p:sp>
        <p:nvSpPr>
          <p:cNvPr id="6" name="Oval 5"/>
          <p:cNvSpPr/>
          <p:nvPr/>
        </p:nvSpPr>
        <p:spPr>
          <a:xfrm>
            <a:off x="4038600" y="22860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91000" y="1752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2133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3508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“Brush”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438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2180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Example: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“Brushing Analysis” of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Next Generation Sequencing Data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In Script File: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VisualizeNextGen2011.m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456753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2"/>
                </a:solidFill>
              </a:rPr>
              <a:t>Matlab</a:t>
            </a:r>
            <a:r>
              <a:rPr lang="en-US" sz="2400" dirty="0" smtClean="0">
                <a:solidFill>
                  <a:schemeClr val="bg2"/>
                </a:solidFill>
              </a:rPr>
              <a:t> Script File </a:t>
            </a:r>
            <a:r>
              <a:rPr lang="en-US" sz="2400" dirty="0">
                <a:solidFill>
                  <a:schemeClr val="bg2"/>
                </a:solidFill>
              </a:rPr>
              <a:t>S</a:t>
            </a:r>
            <a:r>
              <a:rPr lang="en-US" sz="2400" dirty="0" smtClean="0">
                <a:solidFill>
                  <a:schemeClr val="bg2"/>
                </a:solidFill>
              </a:rPr>
              <a:t>uffix</a:t>
            </a:r>
            <a:endParaRPr lang="en-US" sz="2400" dirty="0">
              <a:solidFill>
                <a:schemeClr val="bg2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934200" y="5029200"/>
            <a:ext cx="990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6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String of Text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133600" y="1143000"/>
            <a:ext cx="2286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62200" y="1143000"/>
            <a:ext cx="28194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2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Command to Display String to Screen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447800" y="1143000"/>
            <a:ext cx="1524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6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 About Data (Maximizes Reproducibility)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990600" y="1219200"/>
            <a:ext cx="2438400" cy="3352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7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" y="1692592"/>
            <a:ext cx="8776335" cy="516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Download .zip File,  &amp; Expand to 3 Directories</a:t>
            </a:r>
          </a:p>
        </p:txBody>
      </p:sp>
      <p:sp>
        <p:nvSpPr>
          <p:cNvPr id="2" name="Oval 1"/>
          <p:cNvSpPr/>
          <p:nvPr/>
        </p:nvSpPr>
        <p:spPr>
          <a:xfrm>
            <a:off x="0" y="5715000"/>
            <a:ext cx="8991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286000" y="1371600"/>
            <a:ext cx="990600" cy="434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4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Index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Each Part of Analysis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752600" y="1371600"/>
            <a:ext cx="304800" cy="1828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5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Keep Everything Done (Max’s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Reprod’ity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5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Some Are Graphics Shown (Can Repeat)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648200" y="1371600"/>
            <a:ext cx="762000" cy="2438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0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 Graphics to Default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209800" y="1371600"/>
            <a:ext cx="1676400" cy="1905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9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Different Program Parts in IF-Block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676400" y="1371600"/>
            <a:ext cx="4495800" cy="2743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9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Comment Out   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Currently Unused Commands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524000" y="1371600"/>
            <a:ext cx="152400" cy="3505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Read Data from Excel File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352800" y="1371600"/>
            <a:ext cx="533400" cy="3962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Generic Functional Data Analysis: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95600" y="1371600"/>
            <a:ext cx="3276600" cy="3733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7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Input Data Matrix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95600" y="1371600"/>
            <a:ext cx="762000" cy="3733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6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Structure, with Other Settings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447800" y="1371600"/>
            <a:ext cx="3276600" cy="3733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1371600"/>
            <a:ext cx="1371600" cy="2971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6002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these is </a:t>
            </a:r>
            <a:r>
              <a:rPr lang="en-US" altLang="ko-K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Path</a:t>
            </a:r>
          </a:p>
        </p:txBody>
      </p:sp>
    </p:spTree>
    <p:extLst>
      <p:ext uri="{BB962C8B-B14F-4D97-AF65-F5344CB8AC3E}">
        <p14:creationId xmlns:p14="http://schemas.microsoft.com/office/powerpoint/2010/main" val="29441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 Scores Scatterplot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95600" y="1371600"/>
            <a:ext cx="1295400" cy="4343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Uses Careful Choice of Color Matrix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002053" y="1371600"/>
            <a:ext cx="1246347" cy="3124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4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Start with PCA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667000" y="1371600"/>
            <a:ext cx="990600" cy="2743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5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Create Color Matrix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4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Black         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" y="1558290"/>
            <a:ext cx="8283893" cy="529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860107" y="1371600"/>
            <a:ext cx="3788093" cy="1981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71800" y="1371600"/>
            <a:ext cx="3505200" cy="2743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02053" y="1371600"/>
            <a:ext cx="1855947" cy="31242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7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Run Script Using Filename as a Command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648200" y="1371600"/>
            <a:ext cx="2438400" cy="4876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8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5" t="3125" r="25403" b="24375"/>
          <a:stretch/>
        </p:blipFill>
        <p:spPr bwMode="auto">
          <a:xfrm>
            <a:off x="1554480" y="1554480"/>
            <a:ext cx="7589520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these is </a:t>
            </a:r>
            <a:r>
              <a:rPr lang="en-US" altLang="ko-K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Path</a:t>
            </a:r>
          </a:p>
        </p:txBody>
      </p:sp>
      <p:sp>
        <p:nvSpPr>
          <p:cNvPr id="2" name="Oval 1"/>
          <p:cNvSpPr/>
          <p:nvPr/>
        </p:nvSpPr>
        <p:spPr>
          <a:xfrm>
            <a:off x="1773641" y="3383280"/>
            <a:ext cx="817159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endCxn id="2" idx="7"/>
          </p:cNvCxnSpPr>
          <p:nvPr/>
        </p:nvCxnSpPr>
        <p:spPr>
          <a:xfrm flipH="1">
            <a:off x="2471130" y="1371600"/>
            <a:ext cx="1872270" cy="20451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5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Modalities: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Interpreted    (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ype Commands)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Batch    (Run “Script Files”)</a:t>
            </a:r>
          </a:p>
        </p:txBody>
      </p:sp>
    </p:spTree>
    <p:extLst>
      <p:ext uri="{BB962C8B-B14F-4D97-AF65-F5344CB8AC3E}">
        <p14:creationId xmlns:p14="http://schemas.microsoft.com/office/powerpoint/2010/main" val="2322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5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0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9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3086</TotalTime>
  <Words>538</Words>
  <Application>Microsoft Office PowerPoint</Application>
  <PresentationFormat>On-screen Show (4:3)</PresentationFormat>
  <Paragraphs>214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Default Design</vt:lpstr>
      <vt:lpstr>6_Default Design</vt:lpstr>
      <vt:lpstr>Matlab Software</vt:lpstr>
      <vt:lpstr>Matlab Software</vt:lpstr>
      <vt:lpstr>Matlab Software</vt:lpstr>
      <vt:lpstr>Matlab Software</vt:lpstr>
      <vt:lpstr>Matlab Software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Script Files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</cp:lastModifiedBy>
  <cp:revision>138</cp:revision>
  <dcterms:created xsi:type="dcterms:W3CDTF">2001-06-08T01:38:43Z</dcterms:created>
  <dcterms:modified xsi:type="dcterms:W3CDTF">2014-01-25T09:07:12Z</dcterms:modified>
</cp:coreProperties>
</file>